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6807200" cy="99393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638" autoAdjust="0"/>
  </p:normalViewPr>
  <p:slideViewPr>
    <p:cSldViewPr>
      <p:cViewPr varScale="1">
        <p:scale>
          <a:sx n="75" d="100"/>
          <a:sy n="75" d="100"/>
        </p:scale>
        <p:origin x="-148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7"/>
        <p:guide pos="19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5650"/>
            <a:ext cx="4965700" cy="3724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0434" y="4721002"/>
            <a:ext cx="5444903" cy="44715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3313" cy="495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178" algn="l"/>
                <a:tab pos="1328357" algn="l"/>
                <a:tab pos="1992535" algn="l"/>
                <a:tab pos="265671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2459" y="0"/>
            <a:ext cx="2953313" cy="495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178" algn="l"/>
                <a:tab pos="1328357" algn="l"/>
                <a:tab pos="1992535" algn="l"/>
                <a:tab pos="265671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42002"/>
            <a:ext cx="2953313" cy="495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178" algn="l"/>
                <a:tab pos="1328357" algn="l"/>
                <a:tab pos="1992535" algn="l"/>
                <a:tab pos="265671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2459" y="9442002"/>
            <a:ext cx="2953313" cy="495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178" algn="l"/>
                <a:tab pos="1328357" algn="l"/>
                <a:tab pos="1992535" algn="l"/>
                <a:tab pos="265671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EABC68C8-8449-493F-BD9B-CD43C3FC2E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ABC68C8-8449-493F-BD9B-CD43C3FC2EF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Adresse : CC LECLERC PLAINE DE FRANCE Route Nationale 1, 95570 </a:t>
            </a:r>
            <a:r>
              <a:rPr lang="fr-FR" dirty="0" err="1" smtClean="0"/>
              <a:t>Moisselles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ABC68C8-8449-493F-BD9B-CD43C3FC2EF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Entrée des exposants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ABC68C8-8449-493F-BD9B-CD43C3FC2EF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520156" y="3443852"/>
            <a:ext cx="6804422" cy="208818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520156" y="5515236"/>
            <a:ext cx="6804422" cy="1511935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60088" y="1294202"/>
            <a:ext cx="2519892" cy="42002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2409" y="4609494"/>
            <a:ext cx="4031827" cy="42338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420026" y="0"/>
            <a:ext cx="67204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04641" y="0"/>
            <a:ext cx="115385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92068" y="0"/>
            <a:ext cx="200501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58226" y="0"/>
            <a:ext cx="253868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17237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941599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903501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17607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10047393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44083" y="0"/>
            <a:ext cx="84005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72041" y="3779837"/>
            <a:ext cx="1428089" cy="14279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43779" y="5364693"/>
            <a:ext cx="707125" cy="70705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202840" y="6063428"/>
            <a:ext cx="151209" cy="15119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834674" y="6380366"/>
            <a:ext cx="302419" cy="3023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2100130" y="4955787"/>
            <a:ext cx="403225" cy="40318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61320" y="5432981"/>
            <a:ext cx="672042" cy="570474"/>
          </a:xfrm>
        </p:spPr>
        <p:txBody>
          <a:bodyPr/>
          <a:lstStyle/>
          <a:p>
            <a:pPr>
              <a:defRPr/>
            </a:pPr>
            <a:fld id="{DB75E73C-8C03-46A0-B97D-058B9B26B02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88016-E84C-4626-9B42-12FEFAB2E0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453" y="302739"/>
            <a:ext cx="1848115" cy="645022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C5130-6476-4FFD-9270-6DB577D4998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8232510" cy="5372409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921F980-F47C-4A07-81FB-467C121AC0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0156" y="3191863"/>
            <a:ext cx="6804422" cy="2263703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20156" y="5522763"/>
            <a:ext cx="6804422" cy="1511935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58583" y="1290163"/>
            <a:ext cx="2519892" cy="42002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2615" y="4606340"/>
            <a:ext cx="4031827" cy="42338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420026" y="0"/>
            <a:ext cx="67204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4641" y="0"/>
            <a:ext cx="115385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92068" y="0"/>
            <a:ext cx="200501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58226" y="0"/>
            <a:ext cx="253868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17237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41599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903501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17607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44083" y="0"/>
            <a:ext cx="84005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72041" y="3779837"/>
            <a:ext cx="1428089" cy="14279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460394" y="5364693"/>
            <a:ext cx="707125" cy="70705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202840" y="6063428"/>
            <a:ext cx="151209" cy="15119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834674" y="6383726"/>
            <a:ext cx="302419" cy="3023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2071511" y="4938247"/>
            <a:ext cx="403225" cy="40318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10029851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77936" y="5432981"/>
            <a:ext cx="672042" cy="570474"/>
          </a:xfrm>
        </p:spPr>
        <p:txBody>
          <a:bodyPr/>
          <a:lstStyle/>
          <a:p>
            <a:pPr>
              <a:defRPr/>
            </a:pPr>
            <a:fld id="{FB0CF697-0AE1-4B60-99EC-22722836228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6F235-CE0B-4FF6-817A-A08BB588868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4032250" cy="503978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707652" y="1763924"/>
            <a:ext cx="4032250" cy="503978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8316516" cy="1259946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1FE03-B4F8-4F74-B4B8-FFCB091DBDE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04031" y="2603888"/>
            <a:ext cx="4032250" cy="428381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19799" y="2603888"/>
            <a:ext cx="4032250" cy="428381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504031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88297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EFAF715-CF49-4F14-9FFF-B34E1F3A8CB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A45C0-B297-42B5-9A51-B7A203396E8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717596" y="3527822"/>
            <a:ext cx="6954901" cy="504031"/>
          </a:xfrm>
        </p:spPr>
        <p:txBody>
          <a:bodyPr anchor="b"/>
          <a:lstStyle>
            <a:lvl1pPr algn="l">
              <a:buNone/>
              <a:defRPr sz="22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510066" y="302387"/>
            <a:ext cx="1683464" cy="5493364"/>
          </a:xfrm>
        </p:spPr>
        <p:txBody>
          <a:bodyPr/>
          <a:lstStyle>
            <a:lvl1pPr marL="0" indent="0">
              <a:spcBef>
                <a:spcPts val="441"/>
              </a:spcBef>
              <a:spcAft>
                <a:spcPts val="1102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888427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826576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6021" y="302387"/>
            <a:ext cx="6216385" cy="69750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692EA42-C8C9-4F66-91D4-EB0FBEADA26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693654" y="3527822"/>
            <a:ext cx="6954901" cy="504031"/>
          </a:xfrm>
        </p:spPr>
        <p:txBody>
          <a:bodyPr anchor="b"/>
          <a:lstStyle>
            <a:lvl1pPr algn="l">
              <a:buNone/>
              <a:defRPr sz="22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804422" cy="755967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5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58823" y="291888"/>
            <a:ext cx="1680104" cy="5463125"/>
          </a:xfrm>
        </p:spPr>
        <p:txBody>
          <a:bodyPr rot="0" spcFirstLastPara="0" vertOverflow="overflow" horzOverflow="overflow" vert="horz" wrap="square" lIns="100794" tIns="50397" rIns="100794" bIns="50397" numCol="1" spcCol="302383" rtlCol="0" fromWordArt="0" anchor="t" anchorCtr="0" forceAA="0" compatLnSpc="1">
            <a:normAutofit/>
          </a:bodyPr>
          <a:lstStyle>
            <a:lvl1pPr marL="0" indent="0">
              <a:spcBef>
                <a:spcPts val="110"/>
              </a:spcBef>
              <a:spcAft>
                <a:spcPts val="441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888427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826576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CC0A775-1DD0-484E-9EC3-BEA02BBD0F5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660599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504031" y="302737"/>
            <a:ext cx="8232510" cy="1259946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504031" y="1763924"/>
            <a:ext cx="8232510" cy="5372409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67035" y="1192518"/>
            <a:ext cx="2217505" cy="423386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6380" y="4119594"/>
            <a:ext cx="3527848" cy="40322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4005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912615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744604" y="0"/>
            <a:ext cx="336021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828609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991917" y="6299729"/>
            <a:ext cx="604838" cy="60477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961675" y="6320728"/>
            <a:ext cx="672042" cy="57453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662FBD-254A-41D9-A987-216795B12C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ts val="661"/>
        </a:spcBef>
        <a:buClr>
          <a:schemeClr val="accent1"/>
        </a:buClr>
        <a:buSzPct val="7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0158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0158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68478" y="636565"/>
            <a:ext cx="7354879" cy="1263647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Location Exposition Libre</a:t>
            </a:r>
            <a:br>
              <a:rPr lang="fr-FR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</a:br>
            <a:endParaRPr lang="fr-FR" sz="4400" i="1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E73C-8C03-46A0-B97D-058B9B26B02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518" y="4137027"/>
            <a:ext cx="1468412" cy="1468413"/>
          </a:xfrm>
          <a:prstGeom prst="rect">
            <a:avLst/>
          </a:prstGeom>
          <a:noFill/>
        </p:spPr>
      </p:pic>
      <p:pic>
        <p:nvPicPr>
          <p:cNvPr id="6" name="Picture 110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8544" y="6065853"/>
            <a:ext cx="7612081" cy="149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53966" y="2636829"/>
            <a:ext cx="9644130" cy="11227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CENTRE COMMERCIAL LECLERC PLAINE DE FRANCE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39982" y="3851275"/>
            <a:ext cx="5357850" cy="1638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Moisselles</a:t>
            </a:r>
            <a:r>
              <a:rPr lang="fr-FR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 (95)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0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04" y="6208729"/>
            <a:ext cx="8286808" cy="120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1800" b="1" dirty="0" smtClean="0"/>
              <a:t>Horaires de l’Hypermarché </a:t>
            </a:r>
            <a:r>
              <a:rPr lang="pt-BR" sz="1800" dirty="0" smtClean="0"/>
              <a:t>:                </a:t>
            </a:r>
            <a:r>
              <a:rPr lang="fr-FR" sz="1800" b="1" dirty="0" smtClean="0"/>
              <a:t>Horaires de la galerie </a:t>
            </a:r>
            <a:r>
              <a:rPr lang="fr-FR" sz="1800" dirty="0" smtClean="0"/>
              <a:t>: </a:t>
            </a:r>
          </a:p>
          <a:p>
            <a:r>
              <a:rPr lang="fr-FR" sz="1800" dirty="0" smtClean="0"/>
              <a:t> </a:t>
            </a:r>
            <a:r>
              <a:rPr lang="pt-BR" sz="1800" dirty="0" smtClean="0"/>
              <a:t>Lundi au jeudi : 9h00 - 21h00</a:t>
            </a:r>
            <a:r>
              <a:rPr lang="fr-FR" sz="1800" dirty="0" smtClean="0"/>
              <a:t>           Lundi au vendredi : 10h00 - 20h00</a:t>
            </a:r>
          </a:p>
          <a:p>
            <a:r>
              <a:rPr lang="fr-FR" sz="1800" dirty="0" smtClean="0"/>
              <a:t> </a:t>
            </a:r>
            <a:r>
              <a:rPr lang="pt-BR" sz="1800" dirty="0" smtClean="0"/>
              <a:t>Vendredi : 9h00 - 22h00                    </a:t>
            </a:r>
            <a:r>
              <a:rPr lang="fr-FR" sz="1800" dirty="0" smtClean="0"/>
              <a:t>Samedi : 9h00 - 20h00 </a:t>
            </a:r>
            <a:endParaRPr lang="pt-BR" sz="1800" dirty="0" smtClean="0"/>
          </a:p>
          <a:p>
            <a:r>
              <a:rPr lang="pt-BR" sz="1800" dirty="0" smtClean="0"/>
              <a:t>Samedi : 8h30 - 21h00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921F980-F47C-4A07-81FB-467C121AC08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25668" y="4922845"/>
            <a:ext cx="4968000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Adresse :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CC LECLERC PLAINE DE France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Route Nationale 1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95570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Moisselles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/>
              <a:t>                    </a:t>
            </a:r>
            <a:endParaRPr lang="fr-FR" dirty="0"/>
          </a:p>
        </p:txBody>
      </p:sp>
      <p:pic>
        <p:nvPicPr>
          <p:cNvPr id="9" name="Picture 2" descr="Afficher l'image d'origi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56" y="4708531"/>
            <a:ext cx="1468412" cy="1468413"/>
          </a:xfrm>
          <a:prstGeom prst="rect">
            <a:avLst/>
          </a:prstGeom>
          <a:noFill/>
        </p:spPr>
      </p:pic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5470" y="3279771"/>
            <a:ext cx="2847975" cy="1466851"/>
          </a:xfrm>
          <a:prstGeom prst="rect">
            <a:avLst/>
          </a:prstGeom>
          <a:noFill/>
        </p:spPr>
      </p:pic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8874" y="3279771"/>
            <a:ext cx="2857520" cy="1468800"/>
          </a:xfrm>
          <a:prstGeom prst="rect">
            <a:avLst/>
          </a:prstGeom>
          <a:noFill/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53966" y="-1"/>
            <a:ext cx="9286939" cy="127950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r-FR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Centre Commercial Plaine de France</a:t>
            </a:r>
            <a:endParaRPr lang="fr-FR" sz="4400" i="1" dirty="0"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E73C-8C03-46A0-B97D-058B9B26B02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36693" y="1493821"/>
            <a:ext cx="7889965" cy="394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fr-FR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Rencontrer un grand nombre de prospect.</a:t>
            </a:r>
          </a:p>
          <a:p>
            <a:pPr lvl="0" defTabSz="914400" eaLnBrk="0">
              <a:lnSpc>
                <a:spcPct val="100000"/>
              </a:lnSpc>
              <a:buClrTx/>
              <a:buSzTx/>
              <a:buFont typeface="Wingdings" pitchFamily="2" charset="2"/>
              <a:buChar char="§"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Vendre et f</a:t>
            </a:r>
            <a:r>
              <a:rPr lang="fr-F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aire connaître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vos produits et services.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Développer votre Chiffres d’Affaires.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Valoriser votre image</a:t>
            </a:r>
          </a:p>
          <a:p>
            <a:pPr lvl="0" defTabSz="914400" eaLnBrk="0">
              <a:lnSpc>
                <a:spcPct val="100000"/>
              </a:lnSpc>
              <a:buClrTx/>
              <a:buSzTx/>
              <a:buFont typeface="Wingdings" pitchFamily="2" charset="2"/>
              <a:buChar char="§"/>
            </a:pPr>
            <a:r>
              <a:rPr lang="fr-F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Vous pourrez exposez la semaine de votre choix dans l’année, en dehors des salons                                  programmés.</a:t>
            </a:r>
          </a:p>
          <a:p>
            <a:pPr lvl="0" defTabSz="914400" eaLnBrk="0">
              <a:lnSpc>
                <a:spcPct val="100000"/>
              </a:lnSpc>
              <a:buClrTx/>
              <a:buSzTx/>
              <a:buFont typeface="Wingdings" pitchFamily="2" charset="2"/>
              <a:buChar char="§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Le taux de fréquentation est assuré.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Galerie :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           Surface locative brute de 10 000 m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           65 boutiques (enseignes nationales et régionales)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Hypermarché :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            Surface de vente de 11 300 m2</a:t>
            </a:r>
          </a:p>
          <a:p>
            <a:pPr lvl="0" defTabSz="914400" eaLnBrk="0">
              <a:lnSpc>
                <a:spcPct val="100000"/>
              </a:lnSpc>
              <a:buClrTx/>
              <a:buSzTx/>
              <a:buFont typeface="Wingdings" pitchFamily="2" charset="2"/>
              <a:buChar char="§"/>
            </a:pP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97040" y="1636697"/>
            <a:ext cx="6805643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Avantages</a:t>
            </a:r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 de s'implanter en </a:t>
            </a: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Centre Commercial 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82528" y="136500"/>
            <a:ext cx="9715568" cy="112344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100794" tIns="50397" rIns="100794" bIns="50397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Centre </a:t>
            </a: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Commercial Plaine de France</a:t>
            </a:r>
            <a:endParaRPr kumimoji="0" lang="fr-FR" sz="4400" b="1" i="1" u="none" strike="noStrike" kern="1200" cap="small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14" name="Picture 110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625" y="6065853"/>
            <a:ext cx="7614000" cy="149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14" y="4351341"/>
            <a:ext cx="1468412" cy="14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82528" y="0"/>
            <a:ext cx="9429816" cy="120806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100794" tIns="50397" rIns="100794" bIns="50397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Le </a:t>
            </a: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Plan  D’implantation</a:t>
            </a:r>
            <a:endParaRPr kumimoji="0" lang="fr-FR" sz="4400" b="1" i="1" u="none" strike="noStrike" kern="1200" cap="small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56" y="136499"/>
            <a:ext cx="1071570" cy="928694"/>
          </a:xfrm>
          <a:prstGeom prst="rect">
            <a:avLst/>
          </a:prstGeom>
          <a:noFill/>
        </p:spPr>
      </p:pic>
      <p:grpSp>
        <p:nvGrpSpPr>
          <p:cNvPr id="13" name="Groupe 12"/>
          <p:cNvGrpSpPr/>
          <p:nvPr/>
        </p:nvGrpSpPr>
        <p:grpSpPr>
          <a:xfrm>
            <a:off x="182527" y="1208069"/>
            <a:ext cx="9898098" cy="5857916"/>
            <a:chOff x="182527" y="1208069"/>
            <a:chExt cx="9898097" cy="58579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527" y="1208069"/>
              <a:ext cx="9898097" cy="5857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Flèche vers le bas 7"/>
            <p:cNvSpPr/>
            <p:nvPr/>
          </p:nvSpPr>
          <p:spPr>
            <a:xfrm>
              <a:off x="2325668" y="2065325"/>
              <a:ext cx="428628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156" y="5708663"/>
              <a:ext cx="1785950" cy="2640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200" b="1" dirty="0" smtClean="0"/>
                <a:t>Entrée des exposants</a:t>
              </a:r>
              <a:endParaRPr lang="fr-FR" sz="1200" b="1" dirty="0"/>
            </a:p>
          </p:txBody>
        </p:sp>
        <p:sp>
          <p:nvSpPr>
            <p:cNvPr id="10" name="Flèche droite 9"/>
            <p:cNvSpPr/>
            <p:nvPr/>
          </p:nvSpPr>
          <p:spPr>
            <a:xfrm>
              <a:off x="182528" y="5708663"/>
              <a:ext cx="500066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A45C0-B297-42B5-9A51-B7A203396E8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82528" y="2422515"/>
            <a:ext cx="8715436" cy="4113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Respecter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l’ensemble des consignes imposés par votre contrat ainsi que par la direction du Centre, qu’il s’agisse des consignes de sécurité ou d’exposition. Nous rappelons notamment que la distribution de brochures/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flyers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dans la galerie marchande, ainsi que l’affichage sauvage, sont strictement interdits.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Respecter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zone d’exposition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surtout 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pas dépasser les limites de votre emplacement, qui sera obligatoirement délimité par une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moquette. 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Respecter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règles d’exposition : en terme d’équipement (ne pas surcharger son stand) et en terme de hauteur (ne pas cacher les enseignes des boutiques)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966" y="1565259"/>
            <a:ext cx="7429552" cy="750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u="sng" dirty="0" smtClean="0"/>
          </a:p>
          <a:p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Pour votre exposition en galerie marchande </a:t>
            </a:r>
            <a:r>
              <a:rPr lang="fr-FR" b="1" u="sng" dirty="0" smtClean="0"/>
              <a:t>: </a:t>
            </a:r>
            <a:endParaRPr lang="fr-FR" u="sng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1090" y="0"/>
            <a:ext cx="9572692" cy="11366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100794" tIns="50397" rIns="100794" bIns="50397" anchor="t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3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Conditions d’exposition</a:t>
            </a:r>
            <a:endParaRPr kumimoji="0" lang="fr-FR" sz="4400" b="1" i="1" u="none" strike="noStrike" kern="1200" cap="small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66" y="0"/>
            <a:ext cx="1071570" cy="993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921F980-F47C-4A07-81FB-467C121AC080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5404" y="1636697"/>
            <a:ext cx="9286940" cy="5715040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Etape </a:t>
            </a: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1 - Planification de votre exposition </a:t>
            </a:r>
            <a:r>
              <a:rPr lang="fr-FR" sz="5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A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nous renvoyer par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mail ) </a:t>
            </a:r>
            <a:endParaRPr lang="fr-FR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Choisir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la période et l’emplacement souhaité </a:t>
            </a: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Sélectionner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une ou plusieurs photos de votre stand (ou produit) qui sera présenté </a:t>
            </a: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Transmettre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l’ensemble des informations par mail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Etape </a:t>
            </a: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2 - Validation par la direction du centre </a:t>
            </a:r>
            <a:r>
              <a:rPr lang="fr-FR" sz="5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Une fois votre dossier complet, votre demande sera faite auprès du centre pour obtenir la validation de votre période d’exposition et de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vos</a:t>
            </a:r>
          </a:p>
          <a:p>
            <a:pPr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produits.</a:t>
            </a:r>
          </a:p>
          <a:p>
            <a:pPr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1° - Candidature acceptée : validation de votre candidature, après accord de votre emplacement. Nous vous ferons parvenir le </a:t>
            </a:r>
            <a:r>
              <a:rPr lang="fr-FR" sz="4800" dirty="0" err="1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contrat en double exemplaires. </a:t>
            </a:r>
          </a:p>
          <a:p>
            <a:pPr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° - Candidature rejetée, </a:t>
            </a:r>
            <a:endParaRPr lang="fr-FR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Etape 3 - Dossier d’inscription précaire </a:t>
            </a:r>
            <a:r>
              <a:rPr lang="fr-FR" sz="5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A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nous renvoyer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sous7 jours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à l’adresse inscrite au bas de la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) </a:t>
            </a:r>
          </a:p>
          <a:p>
            <a:pPr>
              <a:buNone/>
            </a:pPr>
            <a:endParaRPr lang="fr-FR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Extrait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K-Bis de moins de 3 mois, ou la carte répertoire des métiers </a:t>
            </a: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Attestation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de fournitures de déclaration URSSAF datant de moins de 6 mois </a:t>
            </a: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Attestation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d’Assurance Responsabilité Civile de l’année en cours </a:t>
            </a:r>
          </a:p>
          <a:p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Attestation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relative au renforcement de la lutte contre le travail Illégal (En annexe) </a:t>
            </a:r>
          </a:p>
          <a:p>
            <a:endParaRPr lang="fr-FR" sz="4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Délais </a:t>
            </a:r>
            <a:r>
              <a:rPr lang="fr-FR" sz="5600" b="1" u="sng" dirty="0" smtClean="0">
                <a:latin typeface="Times New Roman" pitchFamily="18" charset="0"/>
                <a:cs typeface="Times New Roman" pitchFamily="18" charset="0"/>
              </a:rPr>
              <a:t>de règlement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Chaque règlement devra être effectué impérativement 1 semaine avant votre date 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d’installation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soit par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chèque</a:t>
            </a:r>
          </a:p>
          <a:p>
            <a:pPr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virement (en cas de règlement par chèque, le délai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d’envoi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15 jours). </a:t>
            </a:r>
          </a:p>
          <a:p>
            <a:pPr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fr-F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Attention </a:t>
            </a:r>
            <a:r>
              <a:rPr lang="fr-F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vous ne pourrez pas vous installer si le paiement n’a pas été </a:t>
            </a:r>
            <a:r>
              <a:rPr lang="fr-F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effectué</a:t>
            </a:r>
            <a:r>
              <a:rPr lang="fr-F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6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re 1"/>
          <p:cNvSpPr txBox="1">
            <a:spLocks noGrp="1"/>
          </p:cNvSpPr>
          <p:nvPr>
            <p:ph type="title"/>
          </p:nvPr>
        </p:nvSpPr>
        <p:spPr>
          <a:xfrm>
            <a:off x="253966" y="0"/>
            <a:ext cx="9358378" cy="146788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100794" tIns="50397" rIns="100794" bIns="50397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small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Procédure d’inscription</a:t>
            </a:r>
            <a:endParaRPr kumimoji="0" lang="fr-FR" sz="4400" b="1" i="1" u="none" strike="noStrike" kern="1200" cap="small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9941</TotalTime>
  <Words>513</Words>
  <Application>Microsoft Office PowerPoint</Application>
  <PresentationFormat>Personnalisé</PresentationFormat>
  <Paragraphs>76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 Location Exposition Libre </vt:lpstr>
      <vt:lpstr> Centre Commercial Plaine de France</vt:lpstr>
      <vt:lpstr>Diapositive 3</vt:lpstr>
      <vt:lpstr>Diapositive 4</vt:lpstr>
      <vt:lpstr>Diapositive 5</vt:lpstr>
      <vt:lpstr>Procédure d’inscription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RAMILLON</dc:creator>
  <cp:lastModifiedBy>zineb</cp:lastModifiedBy>
  <cp:revision>219</cp:revision>
  <cp:lastPrinted>1601-01-01T00:00:00Z</cp:lastPrinted>
  <dcterms:created xsi:type="dcterms:W3CDTF">2009-11-05T14:53:41Z</dcterms:created>
  <dcterms:modified xsi:type="dcterms:W3CDTF">2016-02-08T15:33:31Z</dcterms:modified>
</cp:coreProperties>
</file>